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95" r:id="rId1"/>
  </p:sldMasterIdLst>
  <p:notesMasterIdLst>
    <p:notesMasterId r:id="rId9"/>
  </p:notesMasterIdLst>
  <p:sldIdLst>
    <p:sldId id="271" r:id="rId2"/>
    <p:sldId id="269" r:id="rId3"/>
    <p:sldId id="272" r:id="rId4"/>
    <p:sldId id="273" r:id="rId5"/>
    <p:sldId id="270" r:id="rId6"/>
    <p:sldId id="275" r:id="rId7"/>
    <p:sldId id="274" r:id="rId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4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26"/>
  </p:normalViewPr>
  <p:slideViewPr>
    <p:cSldViewPr snapToGrid="0" showGuides="1">
      <p:cViewPr varScale="1">
        <p:scale>
          <a:sx n="70" d="100"/>
          <a:sy n="70" d="100"/>
        </p:scale>
        <p:origin x="-1158" y="-96"/>
      </p:cViewPr>
      <p:guideLst>
        <p:guide orient="horz" pos="20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Shape 12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8" name="Shape 129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0359256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1136A-17FB-41F3-AF0C-96C9B588F9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1136A-17FB-41F3-AF0C-96C9B588F9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18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9093-A472-4A90-8AC0-9B5164DB3222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8061-57FB-42AA-9A42-9526EA58B5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3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59C3-DFF6-4692-B4F5-510EF2A16E80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3D517-8D6A-46F1-934C-3726345ECF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80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47B12-877A-443D-B454-DB8812B12CB9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683-B54E-44E8-B274-D8B81D5559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6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8B961-D81C-47A7-8FAB-48661074DFF4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F864F-5686-4BF9-A40A-69134A9D5A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06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08EEF-98EB-42B0-B054-E6B7E1EF3471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97C00-FFAD-42DB-96F3-A9DBF4FCF1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34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E6832-CA15-446F-BF5C-9E948310CC85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9669F-E790-4C4A-9374-1A931DE39F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8A985-3117-42FF-9484-59D0D85E7EBB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BA412-9CA5-426C-98AC-5BF0F9384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89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83E5C-5B7B-4843-B7A6-DBD165870891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701CD-A3F2-47ED-946B-F67454F0E5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18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E0C9D-C498-400C-A4BB-F50B15130722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124D-76B3-40DB-8670-8F96E45455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44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F5BB-3947-47AF-8377-F5647A0DAC0B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A4C0-6EB7-48BB-B4F7-6C675CE6F2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6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47D5C-7B42-40F5-88DA-F9DA1CB36606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85693-F80F-4911-B375-3077A130DA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3F8B2A-F3E3-4FC2-A213-DDF9D6DE34E5}" type="datetimeFigureOut">
              <a:rPr lang="en-US"/>
              <a:pPr>
                <a:defRPr/>
              </a:pPr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EF9077-B07B-4570-A7DB-65C6CA24F4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1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69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581400" y="1792288"/>
            <a:ext cx="510540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1F1F1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這位奇妙嬰孩是誰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886200" y="2819400"/>
            <a:ext cx="495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What Child Is This</a:t>
            </a: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8040688" y="6030913"/>
            <a:ext cx="646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全真中隸書"/>
                <a:ea typeface="全真中隸書"/>
                <a:cs typeface="全真中隸書"/>
              </a:rPr>
              <a:t>S120</a:t>
            </a: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57200" y="673100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itchFamily="34" charset="0"/>
                <a:ea typeface="宋体" panose="02010600030101010101" pitchFamily="2" charset="-122"/>
                <a:cs typeface="+mn-cs"/>
              </a:rPr>
              <a:t>她将要生一个儿子，你要给他起名叫耶稣，因他要将自己的百姓从罪恶里救出来。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Arial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962400" y="4125913"/>
            <a:ext cx="5029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She will give birth to a son, and you are to give him the name Jesus,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because he will save his people from their sins. 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56" name="Picture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95650"/>
            <a:ext cx="29972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7137400" y="6030913"/>
            <a:ext cx="1473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Matthew 1:21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672" y="-660400"/>
            <a:ext cx="9144000" cy="751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09600" y="457200"/>
            <a:ext cx="822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這位奇妙嬰孩是誰？馬利亞懷中安睡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夜半天使歌聲甜美，歡迎祂降臨人間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看！看！基督我王，牧人讚美，天使頌揚</a:t>
            </a:r>
            <a:b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來！來！屈膝敬拜，至聖嬰孩新生王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3062738"/>
            <a:ext cx="6781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What child is this, Who laid to rest,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on Mary's lap is sleeping?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Whom angels greet with anthems sweet,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while shepherds watch are keeping?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This, this is Christ the King,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whom shepherds guard and angels sing;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haste, haste to bring him laud,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the babe, the son of Mary.</a:t>
            </a:r>
          </a:p>
        </p:txBody>
      </p:sp>
      <p:pic>
        <p:nvPicPr>
          <p:cNvPr id="3078" name="Pictur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836" y="3098800"/>
            <a:ext cx="28194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5950"/>
            <a:ext cx="9144000" cy="751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352800" y="2877056"/>
            <a:ext cx="62484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Why lies he in such mean estate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where ox and ass are feeding?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Good Christian, fear: for sinners here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the silent Word is pleading.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This, this is Christ the King,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whom shepherds guard and angels sing;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haste, haste to bring him laud,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the babe, the son of Mary.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41616" y="216788"/>
            <a:ext cx="8839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這位奇妙嬰孩是誰？馬利亞懷中安睡</a:t>
            </a:r>
            <a:b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看似貧賤，看似卑微，萬有主當受敬畏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看！看！基督我王，牧人讚美，天使頌揚</a:t>
            </a:r>
            <a:b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來！來！屈膝敬拜，至聖嬰孩新生王</a:t>
            </a:r>
          </a:p>
        </p:txBody>
      </p:sp>
      <p:pic>
        <p:nvPicPr>
          <p:cNvPr id="4105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513" y="2667000"/>
            <a:ext cx="26479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8630" y="5889268"/>
            <a:ext cx="20843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5950"/>
            <a:ext cx="9144000" cy="751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838200" y="3428999"/>
            <a:ext cx="7772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Hallelujah! Hosanna in the highest! (2x)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838200" y="2346277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哈利路亞！高高在上和散那！（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2x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）</a:t>
            </a:r>
          </a:p>
        </p:txBody>
      </p:sp>
      <p:pic>
        <p:nvPicPr>
          <p:cNvPr id="4104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-66544"/>
            <a:ext cx="2438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5913" y="5259387"/>
            <a:ext cx="20843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5077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-474663"/>
            <a:ext cx="9144001" cy="75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094234" y="2984480"/>
            <a:ext cx="59436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So bring him incense, gold, and myrrh,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come, peasant, king, to own him;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the King of kings salvation brings,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let loving hearts enthrone him.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This, this is Christ the King,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whom shepherds guard and angels sing;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haste, haste to bring him laud,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the babe, the son of Mary.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04800"/>
            <a:ext cx="838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獻上黃金，沒藥，乳香，不論尊卑齊仰望</a:t>
            </a:r>
            <a:b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道成肉身，帶來救恩，萬心當尊祂為王！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看！看！基督我王，牧人讚美，天使頌揚</a:t>
            </a:r>
            <a:b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來！來！屈膝敬拜，至聖嬰孩新生王</a:t>
            </a:r>
          </a:p>
        </p:txBody>
      </p:sp>
      <p:pic>
        <p:nvPicPr>
          <p:cNvPr id="5126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4663" y="4191000"/>
            <a:ext cx="24098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-474663"/>
            <a:ext cx="9144001" cy="75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094234" y="2984480"/>
            <a:ext cx="5943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This, this is Christ the King,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whom shepherds guard and angels sing;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haste, haste to bring him laud,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the babe, the son of Mary.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04800"/>
            <a:ext cx="838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看！看！基督我王，牧人讚美，天使頌揚</a:t>
            </a:r>
            <a:b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來！來！屈膝敬拜，至聖嬰孩新生王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5126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4663" y="4191000"/>
            <a:ext cx="24098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326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5950"/>
            <a:ext cx="9144000" cy="751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838200" y="3428999"/>
            <a:ext cx="7772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Hallelujah! Hosanna in the highest! (4x)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838200" y="2346277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哈利路亞！高高在上和散那！（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4x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）</a:t>
            </a:r>
          </a:p>
        </p:txBody>
      </p:sp>
      <p:pic>
        <p:nvPicPr>
          <p:cNvPr id="4104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-66544"/>
            <a:ext cx="2438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5913" y="5259387"/>
            <a:ext cx="20843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8888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235</Words>
  <Application>Microsoft Office PowerPoint</Application>
  <PresentationFormat>On-screen Show (4:3)</PresentationFormat>
  <Paragraphs>27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wangps</dc:creator>
  <cp:lastModifiedBy>wangps</cp:lastModifiedBy>
  <cp:revision>45</cp:revision>
  <dcterms:modified xsi:type="dcterms:W3CDTF">2022-12-04T22:50:54Z</dcterms:modified>
</cp:coreProperties>
</file>